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0" r:id="rId3"/>
    <p:sldId id="259" r:id="rId4"/>
    <p:sldId id="261" r:id="rId5"/>
    <p:sldId id="262" r:id="rId6"/>
    <p:sldId id="264" r:id="rId7"/>
    <p:sldId id="265" r:id="rId8"/>
    <p:sldId id="263" r:id="rId9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28B1A-CC6E-4E9D-97E6-19387325BAFD}" type="datetimeFigureOut">
              <a:rPr lang="sk-SK"/>
              <a:pPr>
                <a:defRPr/>
              </a:pPr>
              <a:t>13.9.2016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989E3-1460-4662-8222-EA7BD7D256F9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52841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9A3BC-AB46-4EF6-9EAA-BF2BCA557DC0}" type="datetimeFigureOut">
              <a:rPr lang="sk-SK"/>
              <a:pPr>
                <a:defRPr/>
              </a:pPr>
              <a:t>13.9.2016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D5042-0A19-4B2B-BC5D-3FCBB05E6550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258573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408EC-FE6A-4B06-81FC-F956251CDC33}" type="datetimeFigureOut">
              <a:rPr lang="sk-SK"/>
              <a:pPr>
                <a:defRPr/>
              </a:pPr>
              <a:t>13.9.2016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F44C1-5FC3-4606-A3DC-D7F6DB47D46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66105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E774F-854A-47C8-8B21-6665A05D147C}" type="datetimeFigureOut">
              <a:rPr lang="sk-SK"/>
              <a:pPr>
                <a:defRPr/>
              </a:pPr>
              <a:t>13.9.2016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6A26C-E04E-4473-A2E0-23BB33ECE7DE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497161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775F5-A95E-4D91-BE41-0BEDD411EE0E}" type="datetimeFigureOut">
              <a:rPr lang="sk-SK"/>
              <a:pPr>
                <a:defRPr/>
              </a:pPr>
              <a:t>13.9.2016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4AA0A-EB33-4500-B33F-0B49B74C186C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519980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C779B-C5F2-4308-AD7F-E9CDD69BFCEF}" type="datetimeFigureOut">
              <a:rPr lang="sk-SK"/>
              <a:pPr>
                <a:defRPr/>
              </a:pPr>
              <a:t>13.9.2016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871E7-E6BD-4913-8072-9CA2D2B4CC37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564241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20816-6185-4C04-B0B4-98B6A9FD4F39}" type="datetimeFigureOut">
              <a:rPr lang="sk-SK"/>
              <a:pPr>
                <a:defRPr/>
              </a:pPr>
              <a:t>13.9.2016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0BFE2-14E6-4F65-B3DC-2BBA9D46D9C8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165169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E4459-CFBB-4A12-B3DA-E737C2C94DCE}" type="datetimeFigureOut">
              <a:rPr lang="sk-SK"/>
              <a:pPr>
                <a:defRPr/>
              </a:pPr>
              <a:t>13.9.2016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221BF-0018-4D95-86B8-91D8AAAA6EDA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505992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5C03B-1679-4062-BED6-1C82C4DA137A}" type="datetimeFigureOut">
              <a:rPr lang="sk-SK"/>
              <a:pPr>
                <a:defRPr/>
              </a:pPr>
              <a:t>13.9.2016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EB026-9C08-4BC7-9BD4-5361E22E84FF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707304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117F1-4B2F-4CCB-BEA8-530390BCABCD}" type="datetimeFigureOut">
              <a:rPr lang="sk-SK"/>
              <a:pPr>
                <a:defRPr/>
              </a:pPr>
              <a:t>13.9.2016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3E85F-5179-426B-AD4A-778B7ECB4CAC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81166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29811-F32A-4016-884C-96E4B3BA819B}" type="datetimeFigureOut">
              <a:rPr lang="sk-SK"/>
              <a:pPr>
                <a:defRPr/>
              </a:pPr>
              <a:t>13.9.2016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DFA5A-1633-48A7-AB81-C64E7E7DD0F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72917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štýly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E5B395-5B47-4580-A41C-901DD39445F3}" type="datetimeFigureOut">
              <a:rPr lang="sk-SK"/>
              <a:pPr>
                <a:defRPr/>
              </a:pPr>
              <a:t>13.9.2016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B239279-39AD-40DD-A959-757A4ED568FD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6600" dirty="0" smtClean="0"/>
              <a:t>Práca so súbormi a priečinkami</a:t>
            </a:r>
            <a:endParaRPr lang="sk-SK" sz="6600" dirty="0"/>
          </a:p>
        </p:txBody>
      </p:sp>
    </p:spTree>
    <p:extLst>
      <p:ext uri="{BB962C8B-B14F-4D97-AF65-F5344CB8AC3E}">
        <p14:creationId xmlns:p14="http://schemas.microsoft.com/office/powerpoint/2010/main" val="241017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827584" y="620688"/>
            <a:ext cx="561662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5400" b="1" dirty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+mn-cs"/>
              </a:rPr>
              <a:t>ÚLOHA č.	1: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682626" y="2215922"/>
            <a:ext cx="8066087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 </a:t>
            </a:r>
            <a:r>
              <a:rPr lang="sk-SK" sz="2800" dirty="0" smtClean="0">
                <a:latin typeface="Arial Black" pitchFamily="34" charset="0"/>
                <a:cs typeface="+mn-cs"/>
              </a:rPr>
              <a:t>V Dokumentoch vytvor </a:t>
            </a:r>
            <a:r>
              <a:rPr lang="sk-SK" sz="2800" dirty="0">
                <a:latin typeface="Arial Black" pitchFamily="34" charset="0"/>
                <a:cs typeface="+mn-cs"/>
              </a:rPr>
              <a:t>priečinok </a:t>
            </a:r>
            <a:r>
              <a:rPr lang="sk-SK" sz="2800" dirty="0" smtClean="0">
                <a:latin typeface="Arial Black" pitchFamily="34" charset="0"/>
                <a:cs typeface="+mn-cs"/>
              </a:rPr>
              <a:t>so svojím priezviskom a triedou a vo svojom priečinku vytvor nový priečinok s názvom </a:t>
            </a:r>
            <a:r>
              <a:rPr lang="sk-SK" sz="2800" dirty="0">
                <a:latin typeface="Arial Black" pitchFamily="34" charset="0"/>
                <a:cs typeface="+mn-cs"/>
              </a:rPr>
              <a:t>MOJE FOTKY.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</a:t>
            </a:r>
            <a:endParaRPr lang="sk-SK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sp>
        <p:nvSpPr>
          <p:cNvPr id="5124" name="BlokTextu 3"/>
          <p:cNvSpPr txBox="1">
            <a:spLocks noChangeArrowheads="1"/>
          </p:cNvSpPr>
          <p:nvPr/>
        </p:nvSpPr>
        <p:spPr bwMode="auto">
          <a:xfrm>
            <a:off x="2411413" y="4292600"/>
            <a:ext cx="6337300" cy="1862138"/>
          </a:xfrm>
          <a:prstGeom prst="rect">
            <a:avLst/>
          </a:prstGeom>
          <a:solidFill>
            <a:srgbClr val="FFFF99"/>
          </a:solidFill>
          <a:ln w="76200" cmpd="thinThick">
            <a:solidFill>
              <a:srgbClr val="FF0000"/>
            </a:solidFill>
            <a:prstDash val="sysDash"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cs-CZ" altLang="sk-SK" sz="2300" b="1" dirty="0" err="1">
                <a:latin typeface="Comic Sans MS" panose="030F0702030302020204" pitchFamily="66" charset="0"/>
              </a:rPr>
              <a:t>Pomôcka</a:t>
            </a:r>
            <a:r>
              <a:rPr lang="cs-CZ" altLang="sk-SK" sz="2300" b="1" dirty="0">
                <a:latin typeface="Comic Sans MS" panose="030F0702030302020204" pitchFamily="66" charset="0"/>
              </a:rPr>
              <a:t> na </a:t>
            </a:r>
            <a:r>
              <a:rPr lang="cs-CZ" altLang="sk-SK" sz="2300" b="1" dirty="0" err="1">
                <a:latin typeface="Comic Sans MS" panose="030F0702030302020204" pitchFamily="66" charset="0"/>
              </a:rPr>
              <a:t>vytvorenie</a:t>
            </a:r>
            <a:r>
              <a:rPr lang="cs-CZ" altLang="sk-SK" sz="2300" b="1" dirty="0">
                <a:latin typeface="Comic Sans MS" panose="030F0702030302020204" pitchFamily="66" charset="0"/>
              </a:rPr>
              <a:t> </a:t>
            </a:r>
            <a:r>
              <a:rPr lang="cs-CZ" altLang="sk-SK" sz="2300" b="1" dirty="0" err="1">
                <a:latin typeface="Comic Sans MS" panose="030F0702030302020204" pitchFamily="66" charset="0"/>
              </a:rPr>
              <a:t>priečinka</a:t>
            </a:r>
            <a:r>
              <a:rPr lang="cs-CZ" altLang="sk-SK" sz="2300" b="1" dirty="0">
                <a:latin typeface="Comic Sans MS" panose="030F0702030302020204" pitchFamily="66" charset="0"/>
              </a:rPr>
              <a:t>: </a:t>
            </a:r>
            <a:endParaRPr lang="sk-SK" altLang="sk-SK" sz="23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altLang="sk-SK" sz="2300" dirty="0">
                <a:latin typeface="Comic Sans MS" panose="030F0702030302020204" pitchFamily="66" charset="0"/>
              </a:rPr>
              <a:t>  Klikneme pravým </a:t>
            </a:r>
            <a:r>
              <a:rPr lang="cs-CZ" altLang="sk-SK" sz="2300" dirty="0" err="1">
                <a:latin typeface="Comic Sans MS" panose="030F0702030302020204" pitchFamily="66" charset="0"/>
              </a:rPr>
              <a:t>tlačidlom</a:t>
            </a:r>
            <a:r>
              <a:rPr lang="cs-CZ" altLang="sk-SK" sz="2300" dirty="0">
                <a:latin typeface="Comic Sans MS" panose="030F0702030302020204" pitchFamily="66" charset="0"/>
              </a:rPr>
              <a:t> myši na plochu</a:t>
            </a:r>
            <a:endParaRPr lang="sk-SK" altLang="sk-SK" sz="23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altLang="sk-SK" sz="2300" dirty="0">
                <a:latin typeface="Comic Sans MS" panose="030F0702030302020204" pitchFamily="66" charset="0"/>
              </a:rPr>
              <a:t>  Zvolíme Nový -&gt; </a:t>
            </a:r>
            <a:r>
              <a:rPr lang="cs-CZ" altLang="sk-SK" sz="2300" dirty="0" err="1">
                <a:latin typeface="Comic Sans MS" panose="030F0702030302020204" pitchFamily="66" charset="0"/>
              </a:rPr>
              <a:t>Priečinok</a:t>
            </a:r>
            <a:endParaRPr lang="sk-SK" altLang="sk-SK" sz="23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altLang="sk-SK" sz="2300" dirty="0">
                <a:latin typeface="Comic Sans MS" panose="030F0702030302020204" pitchFamily="66" charset="0"/>
              </a:rPr>
              <a:t>  </a:t>
            </a:r>
            <a:r>
              <a:rPr lang="cs-CZ" altLang="sk-SK" sz="2300" dirty="0" err="1">
                <a:latin typeface="Comic Sans MS" panose="030F0702030302020204" pitchFamily="66" charset="0"/>
              </a:rPr>
              <a:t>Pomenujeme</a:t>
            </a:r>
            <a:r>
              <a:rPr lang="cs-CZ" altLang="sk-SK" sz="2300" dirty="0">
                <a:latin typeface="Comic Sans MS" panose="030F0702030302020204" pitchFamily="66" charset="0"/>
              </a:rPr>
              <a:t> ho</a:t>
            </a:r>
            <a:endParaRPr lang="sk-SK" altLang="sk-SK" sz="23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altLang="sk-SK" sz="2300" dirty="0">
                <a:latin typeface="Comic Sans MS" panose="030F0702030302020204" pitchFamily="66" charset="0"/>
              </a:rPr>
              <a:t>  Nový </a:t>
            </a:r>
            <a:r>
              <a:rPr lang="cs-CZ" altLang="sk-SK" sz="2300" dirty="0" err="1">
                <a:latin typeface="Comic Sans MS" panose="030F0702030302020204" pitchFamily="66" charset="0"/>
              </a:rPr>
              <a:t>priečinok</a:t>
            </a:r>
            <a:r>
              <a:rPr lang="cs-CZ" altLang="sk-SK" sz="2300" dirty="0">
                <a:latin typeface="Comic Sans MS" panose="030F0702030302020204" pitchFamily="66" charset="0"/>
              </a:rPr>
              <a:t> je hotový</a:t>
            </a:r>
            <a:endParaRPr lang="sk-SK" altLang="sk-SK" dirty="0"/>
          </a:p>
        </p:txBody>
      </p:sp>
      <p:pic>
        <p:nvPicPr>
          <p:cNvPr id="5125" name="Picture 2" descr="http://www.gify.nou.cz/pc1_soubory/9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04813"/>
            <a:ext cx="30670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Obrázok 6" descr="folder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70" y="3933056"/>
            <a:ext cx="2097087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331640" y="620688"/>
            <a:ext cx="460851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5400" b="1" dirty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+mn-cs"/>
              </a:rPr>
              <a:t>ÚLOHA č.2: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900113" y="2205038"/>
            <a:ext cx="8064500" cy="2738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 </a:t>
            </a:r>
            <a:r>
              <a:rPr lang="sk-SK" sz="2800" dirty="0">
                <a:latin typeface="Arial Black" pitchFamily="34" charset="0"/>
                <a:cs typeface="+mn-cs"/>
              </a:rPr>
              <a:t>V priečinku MOJE FOTKY vytvor ďalšie 4 priečinky a pomenuj ich :</a:t>
            </a:r>
            <a:r>
              <a:rPr lang="sk-SK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ZVIERATÁ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		     			    JEDLO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		     			    KVETY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		      		    STROMY</a:t>
            </a:r>
            <a:endParaRPr lang="sk-SK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pic>
        <p:nvPicPr>
          <p:cNvPr id="6148" name="Picture 2" descr="http://www.gify.nou.cz/pc1_soubory/9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04813"/>
            <a:ext cx="30670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Obrázok 6" descr="folder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941888"/>
            <a:ext cx="1798637" cy="130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Obrázok 7" descr="folder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941888"/>
            <a:ext cx="1798637" cy="130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Obrázok 8" descr="folder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941888"/>
            <a:ext cx="1798638" cy="130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Obrázok 9" descr="folder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941888"/>
            <a:ext cx="1798637" cy="130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043608" y="620688"/>
            <a:ext cx="511256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5400" b="1" dirty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+mn-cs"/>
              </a:rPr>
              <a:t>ÚLOHA č.	3: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827088" y="1700213"/>
            <a:ext cx="8066087" cy="4402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 </a:t>
            </a:r>
            <a:r>
              <a:rPr lang="sk-SK" sz="2800" dirty="0">
                <a:latin typeface="Arial Black" pitchFamily="34" charset="0"/>
                <a:cs typeface="+mn-cs"/>
              </a:rPr>
              <a:t>Do každého priečinka ulož </a:t>
            </a:r>
            <a:r>
              <a:rPr lang="sk-SK" sz="2800" dirty="0" smtClean="0">
                <a:latin typeface="Arial Black" pitchFamily="34" charset="0"/>
                <a:cs typeface="+mn-cs"/>
              </a:rPr>
              <a:t>z internetu                             </a:t>
            </a:r>
            <a:r>
              <a:rPr lang="sk-SK" sz="2800" dirty="0">
                <a:latin typeface="Arial Black" pitchFamily="34" charset="0"/>
                <a:cs typeface="+mn-cs"/>
              </a:rPr>
              <a:t>dva obrázky takto: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   Priečinok                  Uložené obrázky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   </a:t>
            </a:r>
            <a:r>
              <a:rPr lang="sk-SK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ZVIERATÁ			netopier, lev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     JEDLO			špagety, langoše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     KVETY                     ľalia, slnečnica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    STROMY                   smrek, borovica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				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pic>
        <p:nvPicPr>
          <p:cNvPr id="7172" name="Picture 2" descr="http://www.gify.nou.cz/pc1_soubory/9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91753"/>
            <a:ext cx="2520280" cy="162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Obrázok 5" descr="jpg_fi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221163"/>
            <a:ext cx="223202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Rovná spojovacia šípka 7"/>
          <p:cNvCxnSpPr/>
          <p:nvPr/>
        </p:nvCxnSpPr>
        <p:spPr>
          <a:xfrm>
            <a:off x="3419475" y="3284538"/>
            <a:ext cx="1728788" cy="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15616" y="548680"/>
            <a:ext cx="547260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5400" b="1" dirty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+mn-cs"/>
              </a:rPr>
              <a:t>ÚLOHA č.	4: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827088" y="1268413"/>
            <a:ext cx="8066087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 </a:t>
            </a:r>
            <a:r>
              <a:rPr lang="sk-SK" sz="2800" dirty="0">
                <a:latin typeface="Arial Black" pitchFamily="34" charset="0"/>
                <a:cs typeface="+mn-cs"/>
              </a:rPr>
              <a:t>Premenuj priečinok                                       MOJE FOTKY na ZAUJÍMAVOSTI</a:t>
            </a:r>
            <a:endParaRPr lang="sk-SK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sp>
        <p:nvSpPr>
          <p:cNvPr id="8196" name="BlokTextu 4"/>
          <p:cNvSpPr txBox="1">
            <a:spLocks noChangeArrowheads="1"/>
          </p:cNvSpPr>
          <p:nvPr/>
        </p:nvSpPr>
        <p:spPr bwMode="auto">
          <a:xfrm>
            <a:off x="1908175" y="4149725"/>
            <a:ext cx="6840538" cy="2214563"/>
          </a:xfrm>
          <a:prstGeom prst="rect">
            <a:avLst/>
          </a:prstGeom>
          <a:solidFill>
            <a:srgbClr val="FFFF99"/>
          </a:solidFill>
          <a:ln w="76200" cmpd="thinThick">
            <a:solidFill>
              <a:srgbClr val="FF0000"/>
            </a:solidFill>
            <a:prstDash val="sysDash"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cs-CZ" altLang="sk-SK" sz="2300" b="1">
                <a:latin typeface="Comic Sans MS" panose="030F0702030302020204" pitchFamily="66" charset="0"/>
              </a:rPr>
              <a:t>Pomôcka na premenovanie priečinka</a:t>
            </a:r>
            <a:endParaRPr lang="sk-SK" altLang="sk-SK" sz="230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altLang="sk-SK" sz="2300">
                <a:latin typeface="Comic Sans MS" panose="030F0702030302020204" pitchFamily="66" charset="0"/>
              </a:rPr>
              <a:t>  Klikneme na priečinok pravým tlačidlom myši</a:t>
            </a:r>
            <a:endParaRPr lang="sk-SK" altLang="sk-SK" sz="230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altLang="sk-SK" sz="2300">
                <a:latin typeface="Comic Sans MS" panose="030F0702030302020204" pitchFamily="66" charset="0"/>
              </a:rPr>
              <a:t>  Zvolíme Premenovať </a:t>
            </a:r>
            <a:endParaRPr lang="sk-SK" altLang="sk-SK" sz="230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altLang="sk-SK" sz="2300">
                <a:latin typeface="Comic Sans MS" panose="030F0702030302020204" pitchFamily="66" charset="0"/>
              </a:rPr>
              <a:t>  Prepíšeme starý názov priečinka na nový</a:t>
            </a:r>
            <a:endParaRPr lang="sk-SK" altLang="sk-SK" sz="230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altLang="sk-SK" sz="2300">
                <a:latin typeface="Comic Sans MS" panose="030F0702030302020204" pitchFamily="66" charset="0"/>
              </a:rPr>
              <a:t>  Stlačíme ENTER</a:t>
            </a:r>
            <a:endParaRPr lang="sk-SK" altLang="sk-SK" sz="230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altLang="sk-SK" sz="2300">
                <a:latin typeface="Comic Sans MS" panose="030F0702030302020204" pitchFamily="66" charset="0"/>
              </a:rPr>
              <a:t>  Priečinok je premenovaný</a:t>
            </a:r>
            <a:endParaRPr lang="sk-SK" altLang="sk-SK" sz="2300">
              <a:latin typeface="Comic Sans MS" panose="030F0702030302020204" pitchFamily="66" charset="0"/>
            </a:endParaRPr>
          </a:p>
        </p:txBody>
      </p:sp>
      <p:pic>
        <p:nvPicPr>
          <p:cNvPr id="8197" name="Picture 2" descr="http://www.gify.nou.cz/pc1_soubory/9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04813"/>
            <a:ext cx="30670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10" r="19760" b="4900"/>
          <a:stretch>
            <a:fillRect/>
          </a:stretch>
        </p:blipFill>
        <p:spPr bwMode="auto">
          <a:xfrm>
            <a:off x="971550" y="2205038"/>
            <a:ext cx="1933575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15616" y="692696"/>
            <a:ext cx="518457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5400" b="1" dirty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+mn-cs"/>
              </a:rPr>
              <a:t>ÚLOHA č.	5: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900113" y="2276475"/>
            <a:ext cx="8064500" cy="1385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 </a:t>
            </a:r>
            <a:r>
              <a:rPr lang="sk-SK" sz="2800" dirty="0">
                <a:latin typeface="Arial Black" pitchFamily="34" charset="0"/>
                <a:cs typeface="+mn-cs"/>
              </a:rPr>
              <a:t>Presuň všetky obrázky z priečinkov ZVIERATÁ, JEDLO, KVETY, STROMY do priečinku ZAUJÍMAVOSTI</a:t>
            </a:r>
            <a:endParaRPr lang="sk-SK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sp>
        <p:nvSpPr>
          <p:cNvPr id="9220" name="BlokTextu 3"/>
          <p:cNvSpPr txBox="1">
            <a:spLocks noChangeArrowheads="1"/>
          </p:cNvSpPr>
          <p:nvPr/>
        </p:nvSpPr>
        <p:spPr bwMode="auto">
          <a:xfrm>
            <a:off x="1042988" y="4076700"/>
            <a:ext cx="7850187" cy="2216150"/>
          </a:xfrm>
          <a:prstGeom prst="rect">
            <a:avLst/>
          </a:prstGeom>
          <a:solidFill>
            <a:srgbClr val="FFFF99"/>
          </a:solidFill>
          <a:ln w="76200" cmpd="thinThick">
            <a:solidFill>
              <a:srgbClr val="FF0000"/>
            </a:solidFill>
            <a:prstDash val="sysDash"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cs-CZ" altLang="sk-SK" sz="2300" b="1">
                <a:latin typeface="Comic Sans MS" panose="030F0702030302020204" pitchFamily="66" charset="0"/>
              </a:rPr>
              <a:t>Pomôcka na presunutie súboru</a:t>
            </a:r>
            <a:endParaRPr lang="sk-SK" altLang="sk-SK" sz="230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altLang="sk-SK" sz="2300">
                <a:latin typeface="Comic Sans MS" panose="030F0702030302020204" pitchFamily="66" charset="0"/>
              </a:rPr>
              <a:t>  Otvorím si okno s priečinkom Zaujímavosti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altLang="sk-SK" sz="2300">
                <a:latin typeface="Comic Sans MS" panose="030F0702030302020204" pitchFamily="66" charset="0"/>
              </a:rPr>
              <a:t>  Otvorím si ďalšie okno s priečinkom Zvieratá </a:t>
            </a:r>
            <a:endParaRPr lang="sk-SK" altLang="sk-SK" sz="230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altLang="sk-SK" sz="2300">
                <a:latin typeface="Comic Sans MS" panose="030F0702030302020204" pitchFamily="66" charset="0"/>
              </a:rPr>
              <a:t>  Držím ľavé tlačidlo myši na obrázku v okne ZVIERATÁ  ťahám do okna ZAUJÍMAVOSTI.</a:t>
            </a:r>
            <a:endParaRPr lang="sk-SK" altLang="sk-SK" sz="230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altLang="sk-SK" sz="2300">
                <a:latin typeface="Comic Sans MS" panose="030F0702030302020204" pitchFamily="66" charset="0"/>
              </a:rPr>
              <a:t>  Takto postupujem pri všetkych obrázkoch</a:t>
            </a:r>
            <a:endParaRPr lang="sk-SK" altLang="sk-SK" sz="2300">
              <a:latin typeface="Comic Sans MS" panose="030F0702030302020204" pitchFamily="66" charset="0"/>
            </a:endParaRPr>
          </a:p>
        </p:txBody>
      </p:sp>
      <p:pic>
        <p:nvPicPr>
          <p:cNvPr id="9221" name="Picture 2" descr="http://www.gify.nou.cz/pc1_soubory/9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04813"/>
            <a:ext cx="30670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827584" y="620688"/>
            <a:ext cx="511256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5400" b="1" dirty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+mn-cs"/>
              </a:rPr>
              <a:t>ÚLOHA č.	6: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827088" y="1700213"/>
            <a:ext cx="8066087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 </a:t>
            </a:r>
            <a:r>
              <a:rPr lang="sk-SK" sz="2800" dirty="0">
                <a:latin typeface="Arial Black" pitchFamily="34" charset="0"/>
                <a:cs typeface="+mn-cs"/>
              </a:rPr>
              <a:t>Vymaž 4 prázdne priečinky :    ZVIERATÁ, JEDLO, KVETY, STROMY</a:t>
            </a:r>
            <a:endParaRPr lang="sk-SK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sp>
        <p:nvSpPr>
          <p:cNvPr id="10244" name="BlokTextu 3"/>
          <p:cNvSpPr txBox="1">
            <a:spLocks noChangeArrowheads="1"/>
          </p:cNvSpPr>
          <p:nvPr/>
        </p:nvSpPr>
        <p:spPr bwMode="auto">
          <a:xfrm>
            <a:off x="971550" y="4005263"/>
            <a:ext cx="7488238" cy="2216150"/>
          </a:xfrm>
          <a:prstGeom prst="rect">
            <a:avLst/>
          </a:prstGeom>
          <a:solidFill>
            <a:srgbClr val="FFFF99"/>
          </a:solidFill>
          <a:ln w="76200" cmpd="thinThick">
            <a:solidFill>
              <a:srgbClr val="FF0000"/>
            </a:solidFill>
            <a:prstDash val="sysDash"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cs-CZ" altLang="sk-SK" sz="2300" b="1">
                <a:latin typeface="Comic Sans MS" panose="030F0702030302020204" pitchFamily="66" charset="0"/>
              </a:rPr>
              <a:t>Pomôcka na odstránenie priečinka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altLang="sk-SK" sz="2300">
                <a:latin typeface="Comic Sans MS" panose="030F0702030302020204" pitchFamily="66" charset="0"/>
              </a:rPr>
              <a:t>  Klikneme pravým tlačidlom myši na priečinok</a:t>
            </a:r>
            <a:endParaRPr lang="sk-SK" altLang="sk-SK" sz="230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altLang="sk-SK" sz="2300">
                <a:latin typeface="Comic Sans MS" panose="030F0702030302020204" pitchFamily="66" charset="0"/>
              </a:rPr>
              <a:t>  Zvolíme odstrániť</a:t>
            </a:r>
            <a:endParaRPr lang="sk-SK" altLang="sk-SK" sz="230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altLang="sk-SK" sz="2300">
                <a:latin typeface="Comic Sans MS" panose="030F0702030302020204" pitchFamily="66" charset="0"/>
              </a:rPr>
              <a:t>  PC oznámi, že všetko v priečinku bude odstránené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altLang="sk-SK" sz="2300">
                <a:latin typeface="Comic Sans MS" panose="030F0702030302020204" pitchFamily="66" charset="0"/>
              </a:rPr>
              <a:t>  Stlačíme enter</a:t>
            </a:r>
            <a:endParaRPr lang="sk-SK" altLang="sk-SK" sz="230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altLang="sk-SK" sz="2300">
                <a:latin typeface="Comic Sans MS" panose="030F0702030302020204" pitchFamily="66" charset="0"/>
              </a:rPr>
              <a:t>  Priečinok bude odstránený</a:t>
            </a:r>
            <a:endParaRPr lang="sk-SK" altLang="sk-SK" sz="2300">
              <a:latin typeface="Comic Sans MS" panose="030F0702030302020204" pitchFamily="66" charset="0"/>
            </a:endParaRPr>
          </a:p>
        </p:txBody>
      </p:sp>
      <p:pic>
        <p:nvPicPr>
          <p:cNvPr id="10245" name="Picture 2" descr="http://www.gify.nou.cz/pc1_soubory/9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04813"/>
            <a:ext cx="30670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Obrázok 5" descr="System Recycle Bin Empt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413" y="2565400"/>
            <a:ext cx="2160587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971550" y="549275"/>
            <a:ext cx="7848600" cy="58169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60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Úloha </a:t>
            </a:r>
            <a:r>
              <a:rPr lang="cs-CZ" sz="6000" b="1" u="sng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pre</a:t>
            </a:r>
            <a:r>
              <a:rPr lang="cs-CZ" sz="60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 </a:t>
            </a:r>
            <a:r>
              <a:rPr lang="cs-CZ" sz="6000" b="1" u="sng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teba</a:t>
            </a:r>
            <a:r>
              <a:rPr lang="cs-CZ" sz="60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2400" dirty="0" err="1">
                <a:latin typeface="Comic Sans MS" pitchFamily="66" charset="0"/>
                <a:cs typeface="+mn-cs"/>
              </a:rPr>
              <a:t>Vytvor</a:t>
            </a:r>
            <a:r>
              <a:rPr lang="cs-CZ" sz="2400" dirty="0">
                <a:latin typeface="Comic Sans MS" pitchFamily="66" charset="0"/>
                <a:cs typeface="+mn-cs"/>
              </a:rPr>
              <a:t> nový </a:t>
            </a:r>
            <a:r>
              <a:rPr lang="cs-CZ" sz="2400" dirty="0" err="1">
                <a:latin typeface="Comic Sans MS" pitchFamily="66" charset="0"/>
                <a:cs typeface="+mn-cs"/>
              </a:rPr>
              <a:t>priečinok</a:t>
            </a:r>
            <a:r>
              <a:rPr lang="cs-CZ" sz="2400" dirty="0">
                <a:latin typeface="Comic Sans MS" pitchFamily="66" charset="0"/>
                <a:cs typeface="+mn-cs"/>
              </a:rPr>
              <a:t> </a:t>
            </a:r>
            <a:r>
              <a:rPr lang="cs-CZ" sz="2400" dirty="0" smtClean="0">
                <a:latin typeface="Comic Sans MS" pitchFamily="66" charset="0"/>
                <a:cs typeface="+mn-cs"/>
              </a:rPr>
              <a:t>v </a:t>
            </a:r>
            <a:r>
              <a:rPr lang="cs-CZ" sz="2400" dirty="0" err="1" smtClean="0">
                <a:latin typeface="Comic Sans MS" pitchFamily="66" charset="0"/>
                <a:cs typeface="+mn-cs"/>
              </a:rPr>
              <a:t>tvojom</a:t>
            </a:r>
            <a:r>
              <a:rPr lang="cs-CZ" sz="2400" dirty="0" smtClean="0">
                <a:latin typeface="Comic Sans MS" pitchFamily="66" charset="0"/>
                <a:cs typeface="+mn-cs"/>
              </a:rPr>
              <a:t> </a:t>
            </a:r>
            <a:r>
              <a:rPr lang="cs-CZ" sz="2400" dirty="0" err="1" smtClean="0">
                <a:latin typeface="Comic Sans MS" pitchFamily="66" charset="0"/>
                <a:cs typeface="+mn-cs"/>
              </a:rPr>
              <a:t>priecinku</a:t>
            </a:r>
            <a:r>
              <a:rPr lang="cs-CZ" sz="2400" dirty="0" smtClean="0">
                <a:latin typeface="Comic Sans MS" pitchFamily="66" charset="0"/>
                <a:cs typeface="+mn-cs"/>
              </a:rPr>
              <a:t> </a:t>
            </a:r>
            <a:r>
              <a:rPr lang="cs-CZ" sz="2400" dirty="0">
                <a:latin typeface="Comic Sans MS" pitchFamily="66" charset="0"/>
                <a:cs typeface="+mn-cs"/>
              </a:rPr>
              <a:t>a </a:t>
            </a:r>
            <a:r>
              <a:rPr lang="cs-CZ" sz="2400" dirty="0" err="1">
                <a:latin typeface="Comic Sans MS" pitchFamily="66" charset="0"/>
                <a:cs typeface="+mn-cs"/>
              </a:rPr>
              <a:t>pomenuj</a:t>
            </a:r>
            <a:r>
              <a:rPr lang="cs-CZ" sz="2400" dirty="0">
                <a:latin typeface="Comic Sans MS" pitchFamily="66" charset="0"/>
                <a:cs typeface="+mn-cs"/>
              </a:rPr>
              <a:t> ho </a:t>
            </a:r>
            <a:r>
              <a:rPr lang="cs-CZ" sz="2400" i="1" dirty="0">
                <a:latin typeface="Comic Sans MS" pitchFamily="66" charset="0"/>
                <a:cs typeface="+mn-cs"/>
              </a:rPr>
              <a:t>rok</a:t>
            </a:r>
            <a:r>
              <a:rPr lang="cs-CZ" sz="2400" dirty="0">
                <a:latin typeface="Comic Sans MS" pitchFamily="66" charset="0"/>
                <a:cs typeface="+mn-cs"/>
              </a:rPr>
              <a:t>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2400" dirty="0">
                <a:latin typeface="Comic Sans MS" pitchFamily="66" charset="0"/>
                <a:cs typeface="+mn-cs"/>
              </a:rPr>
              <a:t>V </a:t>
            </a:r>
            <a:r>
              <a:rPr lang="cs-CZ" sz="2400" dirty="0" err="1">
                <a:latin typeface="Comic Sans MS" pitchFamily="66" charset="0"/>
                <a:cs typeface="+mn-cs"/>
              </a:rPr>
              <a:t>priečinku</a:t>
            </a:r>
            <a:r>
              <a:rPr lang="cs-CZ" sz="2400" dirty="0">
                <a:latin typeface="Comic Sans MS" pitchFamily="66" charset="0"/>
                <a:cs typeface="+mn-cs"/>
              </a:rPr>
              <a:t> </a:t>
            </a:r>
            <a:r>
              <a:rPr lang="cs-CZ" sz="2400" i="1" dirty="0">
                <a:latin typeface="Comic Sans MS" pitchFamily="66" charset="0"/>
                <a:cs typeface="+mn-cs"/>
              </a:rPr>
              <a:t>rok</a:t>
            </a:r>
            <a:r>
              <a:rPr lang="cs-CZ" sz="2400" dirty="0">
                <a:latin typeface="Comic Sans MS" pitchFamily="66" charset="0"/>
                <a:cs typeface="+mn-cs"/>
              </a:rPr>
              <a:t> </a:t>
            </a:r>
            <a:r>
              <a:rPr lang="cs-CZ" sz="2400" dirty="0" err="1">
                <a:latin typeface="Comic Sans MS" pitchFamily="66" charset="0"/>
                <a:cs typeface="+mn-cs"/>
              </a:rPr>
              <a:t>vytvor</a:t>
            </a:r>
            <a:r>
              <a:rPr lang="cs-CZ" sz="2400" dirty="0">
                <a:latin typeface="Comic Sans MS" pitchFamily="66" charset="0"/>
                <a:cs typeface="+mn-cs"/>
              </a:rPr>
              <a:t> </a:t>
            </a:r>
            <a:r>
              <a:rPr lang="cs-CZ" sz="2400" dirty="0" err="1">
                <a:latin typeface="Comic Sans MS" pitchFamily="66" charset="0"/>
                <a:cs typeface="+mn-cs"/>
              </a:rPr>
              <a:t>ďalšie</a:t>
            </a:r>
            <a:r>
              <a:rPr lang="cs-CZ" sz="2400" dirty="0">
                <a:latin typeface="Comic Sans MS" pitchFamily="66" charset="0"/>
                <a:cs typeface="+mn-cs"/>
              </a:rPr>
              <a:t> </a:t>
            </a:r>
            <a:r>
              <a:rPr lang="cs-CZ" sz="2400" dirty="0" err="1">
                <a:latin typeface="Comic Sans MS" pitchFamily="66" charset="0"/>
                <a:cs typeface="+mn-cs"/>
              </a:rPr>
              <a:t>priečinky</a:t>
            </a:r>
            <a:r>
              <a:rPr lang="cs-CZ" sz="2400" dirty="0">
                <a:latin typeface="Comic Sans MS" pitchFamily="66" charset="0"/>
                <a:cs typeface="+mn-cs"/>
              </a:rPr>
              <a:t> </a:t>
            </a:r>
            <a:r>
              <a:rPr lang="cs-CZ" sz="2400" i="1" dirty="0">
                <a:latin typeface="Comic Sans MS" pitchFamily="66" charset="0"/>
                <a:cs typeface="+mn-cs"/>
              </a:rPr>
              <a:t>jar, </a:t>
            </a:r>
            <a:r>
              <a:rPr lang="cs-CZ" sz="2400" i="1" dirty="0" err="1">
                <a:latin typeface="Comic Sans MS" pitchFamily="66" charset="0"/>
                <a:cs typeface="+mn-cs"/>
              </a:rPr>
              <a:t>leto</a:t>
            </a:r>
            <a:r>
              <a:rPr lang="cs-CZ" sz="2400" i="1" dirty="0">
                <a:latin typeface="Comic Sans MS" pitchFamily="66" charset="0"/>
                <a:cs typeface="+mn-cs"/>
              </a:rPr>
              <a:t>, jeseň, zima.</a:t>
            </a:r>
            <a:r>
              <a:rPr lang="cs-CZ" sz="2400" dirty="0">
                <a:latin typeface="Comic Sans MS" pitchFamily="66" charset="0"/>
                <a:cs typeface="+mn-cs"/>
              </a:rPr>
              <a:t> </a:t>
            </a:r>
            <a:endParaRPr lang="sk-SK" sz="2400" dirty="0">
              <a:latin typeface="Comic Sans MS" pitchFamily="66" charset="0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2400" dirty="0">
                <a:latin typeface="Comic Sans MS" pitchFamily="66" charset="0"/>
                <a:cs typeface="+mn-cs"/>
              </a:rPr>
              <a:t>Do </a:t>
            </a:r>
            <a:r>
              <a:rPr lang="cs-CZ" sz="2400" dirty="0" err="1">
                <a:latin typeface="Comic Sans MS" pitchFamily="66" charset="0"/>
                <a:cs typeface="+mn-cs"/>
              </a:rPr>
              <a:t>priečinka</a:t>
            </a:r>
            <a:r>
              <a:rPr lang="cs-CZ" sz="2400" dirty="0">
                <a:latin typeface="Comic Sans MS" pitchFamily="66" charset="0"/>
                <a:cs typeface="+mn-cs"/>
              </a:rPr>
              <a:t> jar </a:t>
            </a:r>
            <a:r>
              <a:rPr lang="cs-CZ" sz="2400" dirty="0" err="1">
                <a:latin typeface="Comic Sans MS" pitchFamily="66" charset="0"/>
                <a:cs typeface="+mn-cs"/>
              </a:rPr>
              <a:t>stiahni</a:t>
            </a:r>
            <a:r>
              <a:rPr lang="cs-CZ" sz="2400" dirty="0">
                <a:latin typeface="Comic Sans MS" pitchFamily="66" charset="0"/>
                <a:cs typeface="+mn-cs"/>
              </a:rPr>
              <a:t> </a:t>
            </a:r>
            <a:r>
              <a:rPr lang="cs-CZ" sz="2400" dirty="0" err="1">
                <a:latin typeface="Comic Sans MS" pitchFamily="66" charset="0"/>
                <a:cs typeface="+mn-cs"/>
              </a:rPr>
              <a:t>obrázok</a:t>
            </a:r>
            <a:r>
              <a:rPr lang="cs-CZ" sz="2400" dirty="0">
                <a:latin typeface="Comic Sans MS" pitchFamily="66" charset="0"/>
                <a:cs typeface="+mn-cs"/>
              </a:rPr>
              <a:t>  </a:t>
            </a:r>
            <a:r>
              <a:rPr lang="cs-CZ" sz="2400" dirty="0" err="1">
                <a:latin typeface="Comic Sans MS" pitchFamily="66" charset="0"/>
                <a:cs typeface="+mn-cs"/>
              </a:rPr>
              <a:t>sedmokrásky</a:t>
            </a:r>
            <a:r>
              <a:rPr lang="cs-CZ" sz="2400" dirty="0">
                <a:latin typeface="Comic Sans MS" pitchFamily="66" charset="0"/>
                <a:cs typeface="+mn-cs"/>
              </a:rPr>
              <a:t>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2400" dirty="0">
                <a:latin typeface="Comic Sans MS" pitchFamily="66" charset="0"/>
                <a:cs typeface="+mn-cs"/>
              </a:rPr>
              <a:t>Do </a:t>
            </a:r>
            <a:r>
              <a:rPr lang="cs-CZ" sz="2400" dirty="0" err="1">
                <a:latin typeface="Comic Sans MS" pitchFamily="66" charset="0"/>
                <a:cs typeface="+mn-cs"/>
              </a:rPr>
              <a:t>priečinka</a:t>
            </a:r>
            <a:r>
              <a:rPr lang="cs-CZ" sz="2400" dirty="0">
                <a:latin typeface="Comic Sans MS" pitchFamily="66" charset="0"/>
                <a:cs typeface="+mn-cs"/>
              </a:rPr>
              <a:t> </a:t>
            </a:r>
            <a:r>
              <a:rPr lang="cs-CZ" sz="2400" i="1" dirty="0" err="1">
                <a:latin typeface="Comic Sans MS" pitchFamily="66" charset="0"/>
                <a:cs typeface="+mn-cs"/>
              </a:rPr>
              <a:t>leto</a:t>
            </a:r>
            <a:r>
              <a:rPr lang="cs-CZ" sz="2400" dirty="0">
                <a:latin typeface="Comic Sans MS" pitchFamily="66" charset="0"/>
                <a:cs typeface="+mn-cs"/>
              </a:rPr>
              <a:t> </a:t>
            </a:r>
            <a:r>
              <a:rPr lang="cs-CZ" sz="2400" dirty="0" err="1">
                <a:latin typeface="Comic Sans MS" pitchFamily="66" charset="0"/>
                <a:cs typeface="+mn-cs"/>
              </a:rPr>
              <a:t>stiahni</a:t>
            </a:r>
            <a:r>
              <a:rPr lang="cs-CZ" sz="2400" dirty="0">
                <a:latin typeface="Comic Sans MS" pitchFamily="66" charset="0"/>
                <a:cs typeface="+mn-cs"/>
              </a:rPr>
              <a:t> </a:t>
            </a:r>
            <a:r>
              <a:rPr lang="cs-CZ" sz="2400" dirty="0" err="1">
                <a:latin typeface="Comic Sans MS" pitchFamily="66" charset="0"/>
                <a:cs typeface="+mn-cs"/>
              </a:rPr>
              <a:t>obrázok</a:t>
            </a:r>
            <a:r>
              <a:rPr lang="cs-CZ" sz="2400" dirty="0">
                <a:latin typeface="Comic Sans MS" pitchFamily="66" charset="0"/>
                <a:cs typeface="+mn-cs"/>
              </a:rPr>
              <a:t>  </a:t>
            </a:r>
            <a:r>
              <a:rPr lang="cs-CZ" sz="2400" dirty="0" err="1">
                <a:latin typeface="Comic Sans MS" pitchFamily="66" charset="0"/>
                <a:cs typeface="+mn-cs"/>
              </a:rPr>
              <a:t>slnka</a:t>
            </a:r>
            <a:r>
              <a:rPr lang="cs-CZ" sz="2400" dirty="0">
                <a:latin typeface="Comic Sans MS" pitchFamily="66" charset="0"/>
                <a:cs typeface="+mn-cs"/>
              </a:rPr>
              <a:t>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2400" dirty="0">
                <a:latin typeface="Comic Sans MS" pitchFamily="66" charset="0"/>
                <a:cs typeface="+mn-cs"/>
              </a:rPr>
              <a:t>Do </a:t>
            </a:r>
            <a:r>
              <a:rPr lang="cs-CZ" sz="2400" dirty="0" err="1">
                <a:latin typeface="Comic Sans MS" pitchFamily="66" charset="0"/>
                <a:cs typeface="+mn-cs"/>
              </a:rPr>
              <a:t>priečinka</a:t>
            </a:r>
            <a:r>
              <a:rPr lang="cs-CZ" sz="2400" dirty="0">
                <a:latin typeface="Comic Sans MS" pitchFamily="66" charset="0"/>
                <a:cs typeface="+mn-cs"/>
              </a:rPr>
              <a:t> </a:t>
            </a:r>
            <a:r>
              <a:rPr lang="cs-CZ" sz="2400" i="1" dirty="0">
                <a:latin typeface="Comic Sans MS" pitchFamily="66" charset="0"/>
                <a:cs typeface="+mn-cs"/>
              </a:rPr>
              <a:t>jeseň</a:t>
            </a:r>
            <a:r>
              <a:rPr lang="cs-CZ" sz="2400" dirty="0">
                <a:latin typeface="Comic Sans MS" pitchFamily="66" charset="0"/>
                <a:cs typeface="+mn-cs"/>
              </a:rPr>
              <a:t> </a:t>
            </a:r>
            <a:r>
              <a:rPr lang="cs-CZ" sz="2400" dirty="0" err="1">
                <a:latin typeface="Comic Sans MS" pitchFamily="66" charset="0"/>
                <a:cs typeface="+mn-cs"/>
              </a:rPr>
              <a:t>stiahni</a:t>
            </a:r>
            <a:r>
              <a:rPr lang="cs-CZ" sz="2400" dirty="0">
                <a:latin typeface="Comic Sans MS" pitchFamily="66" charset="0"/>
                <a:cs typeface="+mn-cs"/>
              </a:rPr>
              <a:t> </a:t>
            </a:r>
            <a:r>
              <a:rPr lang="cs-CZ" sz="2400" dirty="0" err="1">
                <a:latin typeface="Comic Sans MS" pitchFamily="66" charset="0"/>
                <a:cs typeface="+mn-cs"/>
              </a:rPr>
              <a:t>obrázok</a:t>
            </a:r>
            <a:r>
              <a:rPr lang="cs-CZ" sz="2400" dirty="0">
                <a:latin typeface="Comic Sans MS" pitchFamily="66" charset="0"/>
                <a:cs typeface="+mn-cs"/>
              </a:rPr>
              <a:t>  </a:t>
            </a:r>
            <a:r>
              <a:rPr lang="cs-CZ" sz="2400" dirty="0" err="1">
                <a:latin typeface="Comic Sans MS" pitchFamily="66" charset="0"/>
                <a:cs typeface="+mn-cs"/>
              </a:rPr>
              <a:t>gaštana</a:t>
            </a:r>
            <a:r>
              <a:rPr lang="cs-CZ" sz="2400" dirty="0">
                <a:latin typeface="Comic Sans MS" pitchFamily="66" charset="0"/>
                <a:cs typeface="+mn-cs"/>
              </a:rPr>
              <a:t>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2400" dirty="0">
                <a:latin typeface="Comic Sans MS" pitchFamily="66" charset="0"/>
                <a:cs typeface="+mn-cs"/>
              </a:rPr>
              <a:t>Do </a:t>
            </a:r>
            <a:r>
              <a:rPr lang="cs-CZ" sz="2400" dirty="0" err="1">
                <a:latin typeface="Comic Sans MS" pitchFamily="66" charset="0"/>
                <a:cs typeface="+mn-cs"/>
              </a:rPr>
              <a:t>priečinka</a:t>
            </a:r>
            <a:r>
              <a:rPr lang="cs-CZ" sz="2400" dirty="0">
                <a:latin typeface="Comic Sans MS" pitchFamily="66" charset="0"/>
                <a:cs typeface="+mn-cs"/>
              </a:rPr>
              <a:t> </a:t>
            </a:r>
            <a:r>
              <a:rPr lang="cs-CZ" sz="2400" i="1" dirty="0">
                <a:latin typeface="Comic Sans MS" pitchFamily="66" charset="0"/>
                <a:cs typeface="+mn-cs"/>
              </a:rPr>
              <a:t>zima</a:t>
            </a:r>
            <a:r>
              <a:rPr lang="cs-CZ" sz="2400" dirty="0">
                <a:latin typeface="Comic Sans MS" pitchFamily="66" charset="0"/>
                <a:cs typeface="+mn-cs"/>
              </a:rPr>
              <a:t> </a:t>
            </a:r>
            <a:r>
              <a:rPr lang="cs-CZ" sz="2400" dirty="0" err="1">
                <a:latin typeface="Comic Sans MS" pitchFamily="66" charset="0"/>
                <a:cs typeface="+mn-cs"/>
              </a:rPr>
              <a:t>stiahni</a:t>
            </a:r>
            <a:r>
              <a:rPr lang="cs-CZ" sz="2400" dirty="0">
                <a:latin typeface="Comic Sans MS" pitchFamily="66" charset="0"/>
                <a:cs typeface="+mn-cs"/>
              </a:rPr>
              <a:t> </a:t>
            </a:r>
            <a:r>
              <a:rPr lang="cs-CZ" sz="2400" dirty="0" err="1">
                <a:latin typeface="Comic Sans MS" pitchFamily="66" charset="0"/>
                <a:cs typeface="+mn-cs"/>
              </a:rPr>
              <a:t>obrázok</a:t>
            </a:r>
            <a:r>
              <a:rPr lang="cs-CZ" sz="2400" dirty="0">
                <a:latin typeface="Comic Sans MS" pitchFamily="66" charset="0"/>
                <a:cs typeface="+mn-cs"/>
              </a:rPr>
              <a:t>  </a:t>
            </a:r>
            <a:r>
              <a:rPr lang="cs-CZ" sz="2400" dirty="0" err="1">
                <a:latin typeface="Comic Sans MS" pitchFamily="66" charset="0"/>
                <a:cs typeface="+mn-cs"/>
              </a:rPr>
              <a:t>snehuliaka</a:t>
            </a:r>
            <a:r>
              <a:rPr lang="cs-CZ" sz="2400" dirty="0">
                <a:latin typeface="Comic Sans MS" pitchFamily="66" charset="0"/>
                <a:cs typeface="+mn-cs"/>
              </a:rPr>
              <a:t>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2400" dirty="0">
                <a:latin typeface="Comic Sans MS" pitchFamily="66" charset="0"/>
                <a:cs typeface="+mn-cs"/>
              </a:rPr>
              <a:t> Potom </a:t>
            </a:r>
            <a:r>
              <a:rPr lang="cs-CZ" sz="2400" dirty="0" err="1">
                <a:latin typeface="Comic Sans MS" pitchFamily="66" charset="0"/>
                <a:cs typeface="+mn-cs"/>
              </a:rPr>
              <a:t>priečinok</a:t>
            </a:r>
            <a:r>
              <a:rPr lang="cs-CZ" sz="2400" dirty="0">
                <a:latin typeface="Comic Sans MS" pitchFamily="66" charset="0"/>
                <a:cs typeface="+mn-cs"/>
              </a:rPr>
              <a:t> </a:t>
            </a:r>
            <a:r>
              <a:rPr lang="cs-CZ" sz="2400" i="1" dirty="0">
                <a:latin typeface="Comic Sans MS" pitchFamily="66" charset="0"/>
                <a:cs typeface="+mn-cs"/>
              </a:rPr>
              <a:t>rok </a:t>
            </a:r>
            <a:r>
              <a:rPr lang="cs-CZ" sz="2400" dirty="0" err="1">
                <a:latin typeface="Comic Sans MS" pitchFamily="66" charset="0"/>
                <a:cs typeface="+mn-cs"/>
              </a:rPr>
              <a:t>premenuj</a:t>
            </a:r>
            <a:r>
              <a:rPr lang="cs-CZ" sz="2400" dirty="0">
                <a:latin typeface="Comic Sans MS" pitchFamily="66" charset="0"/>
                <a:cs typeface="+mn-cs"/>
              </a:rPr>
              <a:t> na </a:t>
            </a:r>
            <a:r>
              <a:rPr lang="cs-CZ" sz="2400" i="1" dirty="0" err="1">
                <a:latin typeface="Comic Sans MS" pitchFamily="66" charset="0"/>
                <a:cs typeface="+mn-cs"/>
              </a:rPr>
              <a:t>ročné</a:t>
            </a:r>
            <a:r>
              <a:rPr lang="cs-CZ" sz="2400" i="1" dirty="0">
                <a:latin typeface="Comic Sans MS" pitchFamily="66" charset="0"/>
                <a:cs typeface="+mn-cs"/>
              </a:rPr>
              <a:t> </a:t>
            </a:r>
            <a:r>
              <a:rPr lang="cs-CZ" sz="2400" i="1" dirty="0" err="1">
                <a:latin typeface="Comic Sans MS" pitchFamily="66" charset="0"/>
                <a:cs typeface="+mn-cs"/>
              </a:rPr>
              <a:t>obdobia</a:t>
            </a:r>
            <a:r>
              <a:rPr lang="cs-CZ" sz="2400" i="1" dirty="0">
                <a:latin typeface="Comic Sans MS" pitchFamily="66" charset="0"/>
                <a:cs typeface="+mn-cs"/>
              </a:rPr>
              <a:t>.</a:t>
            </a:r>
            <a:r>
              <a:rPr lang="cs-CZ" sz="2400" dirty="0">
                <a:latin typeface="Comic Sans MS" pitchFamily="66" charset="0"/>
                <a:cs typeface="+mn-cs"/>
              </a:rPr>
              <a:t> </a:t>
            </a:r>
            <a:endParaRPr lang="sk-SK" sz="2400" dirty="0">
              <a:latin typeface="Comic Sans MS" pitchFamily="66" charset="0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2400" dirty="0" err="1">
                <a:latin typeface="Comic Sans MS" pitchFamily="66" charset="0"/>
                <a:cs typeface="+mn-cs"/>
              </a:rPr>
              <a:t>Ak</a:t>
            </a:r>
            <a:r>
              <a:rPr lang="cs-CZ" sz="2400" dirty="0">
                <a:latin typeface="Comic Sans MS" pitchFamily="66" charset="0"/>
                <a:cs typeface="+mn-cs"/>
              </a:rPr>
              <a:t> budeš s </a:t>
            </a:r>
            <a:r>
              <a:rPr lang="cs-CZ" sz="2400" dirty="0" err="1">
                <a:latin typeface="Comic Sans MS" pitchFamily="66" charset="0"/>
                <a:cs typeface="+mn-cs"/>
              </a:rPr>
              <a:t>prácou</a:t>
            </a:r>
            <a:r>
              <a:rPr lang="cs-CZ" sz="2400" dirty="0">
                <a:latin typeface="Comic Sans MS" pitchFamily="66" charset="0"/>
                <a:cs typeface="+mn-cs"/>
              </a:rPr>
              <a:t> hotový, zdvihni ruku. </a:t>
            </a:r>
            <a:endParaRPr lang="sk-SK" sz="2400" dirty="0">
              <a:latin typeface="Comic Sans MS" pitchFamily="66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 </a:t>
            </a:r>
            <a:endParaRPr lang="sk-SK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k-SK" dirty="0">
              <a:latin typeface="+mn-lt"/>
              <a:cs typeface="+mn-cs"/>
            </a:endParaRPr>
          </a:p>
        </p:txBody>
      </p:sp>
      <p:pic>
        <p:nvPicPr>
          <p:cNvPr id="11267" name="Obrázok 4" descr="manWorking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33375"/>
            <a:ext cx="178117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244</Words>
  <Application>Microsoft Office PowerPoint</Application>
  <PresentationFormat>Prezentácia na obrazovke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Comic Sans MS</vt:lpstr>
      <vt:lpstr>Wingdings</vt:lpstr>
      <vt:lpstr>Motív Office</vt:lpstr>
      <vt:lpstr>Práca so súbormi a priečinkami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lenovo_ntb</dc:creator>
  <cp:lastModifiedBy>Beňuš</cp:lastModifiedBy>
  <cp:revision>14</cp:revision>
  <dcterms:created xsi:type="dcterms:W3CDTF">2011-10-03T17:00:18Z</dcterms:created>
  <dcterms:modified xsi:type="dcterms:W3CDTF">2016-09-13T18:57:24Z</dcterms:modified>
</cp:coreProperties>
</file>